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5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9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D57A-2730-4A19-B5DC-9CA62BF83B2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3F6C-F93A-4060-8CF4-95489D20B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kXl8JJBH7E" TargetMode="External"/><Relationship Id="rId2" Type="http://schemas.openxmlformats.org/officeDocument/2006/relationships/hyperlink" Target="https://www.youtube.com/watch?v=IZD8ffPwX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Superposition/Interference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2 or more waves move through a medium the resulting wave at any given point is the sum of the individual displacements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5638800" cy="315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0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two sources have frequencies of 252 and 240 Hz.  How many beats per second will an observer hear.</a:t>
            </a:r>
          </a:p>
          <a:p>
            <a:endParaRPr lang="en-US" dirty="0"/>
          </a:p>
          <a:p>
            <a:r>
              <a:rPr lang="en-US" dirty="0" smtClean="0"/>
              <a:t>Beat Frequency = If</a:t>
            </a:r>
            <a:r>
              <a:rPr lang="en-US" baseline="-25000" dirty="0" smtClean="0"/>
              <a:t>1</a:t>
            </a:r>
            <a:r>
              <a:rPr lang="en-US" dirty="0" smtClean="0"/>
              <a:t>-f</a:t>
            </a:r>
            <a:r>
              <a:rPr lang="en-US" baseline="-25000" dirty="0" smtClean="0"/>
              <a:t>2</a:t>
            </a:r>
            <a:r>
              <a:rPr lang="en-US" dirty="0"/>
              <a:t>I</a:t>
            </a:r>
            <a:r>
              <a:rPr lang="en-US" dirty="0" smtClean="0"/>
              <a:t>= I(252Hz-240Hz)I=</a:t>
            </a:r>
          </a:p>
          <a:p>
            <a:r>
              <a:rPr lang="en-US" dirty="0" smtClean="0"/>
              <a:t>12 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Standing Wave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Wave that appears to oscillate but not travel as a result of interference between a wave and its reflection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Node – point that always has zero displacement, stationary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Antinode – point that has maximum displacement</a:t>
            </a:r>
          </a:p>
        </p:txBody>
      </p:sp>
    </p:spTree>
    <p:extLst>
      <p:ext uri="{BB962C8B-B14F-4D97-AF65-F5344CB8AC3E}">
        <p14:creationId xmlns:p14="http://schemas.microsoft.com/office/powerpoint/2010/main" val="5737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Acrobat Document" r:id="rId3" imgW="7458075" imgH="5657850" progId="AcroExch.Document.7">
                  <p:embed/>
                </p:oleObj>
              </mc:Choice>
              <mc:Fallback>
                <p:oleObj name="Acrobat Document" r:id="rId3" imgW="7458075" imgH="565785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6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object has a “Natural Frequency” that it will vibrate at.</a:t>
            </a:r>
          </a:p>
          <a:p>
            <a:r>
              <a:rPr lang="en-US" dirty="0" smtClean="0"/>
              <a:t>If energy is input into the system at the same frequency as its natural frequency the amplitude of the motion will increase.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Kicking your legs when you swing.</a:t>
            </a:r>
          </a:p>
          <a:p>
            <a:pPr lvl="2"/>
            <a:r>
              <a:rPr lang="en-US" dirty="0" smtClean="0"/>
              <a:t>Running your finger around a wine glass</a:t>
            </a:r>
          </a:p>
          <a:p>
            <a:pPr lvl="2"/>
            <a:r>
              <a:rPr lang="en-US" dirty="0" smtClean="0">
                <a:hlinkClick r:id="rId2"/>
              </a:rPr>
              <a:t>Shattering a glass with sound</a:t>
            </a:r>
            <a:endParaRPr lang="en-US" dirty="0" smtClean="0"/>
          </a:p>
          <a:p>
            <a:r>
              <a:rPr lang="en-US" dirty="0" smtClean="0"/>
              <a:t>A motion can also be dampened by inputting information out of cycle with the natural frequency.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3"/>
              </a:rPr>
              <a:t>Tacoma Narrows Bridge Collapse </a:t>
            </a:r>
            <a:r>
              <a:rPr lang="en-US" dirty="0" smtClean="0"/>
              <a:t>is an example for failure to account for resonance in engineering.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7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Superposition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 phase – 2 waves are in sync, with crests corresponding to crests and troughs to troughs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Constructive interference – when waves are in phase the resulting in the adding of the amplitudes of each.  There is no effect on wavelength. </a:t>
            </a:r>
          </a:p>
        </p:txBody>
      </p:sp>
    </p:spTree>
    <p:extLst>
      <p:ext uri="{BB962C8B-B14F-4D97-AF65-F5344CB8AC3E}">
        <p14:creationId xmlns:p14="http://schemas.microsoft.com/office/powerpoint/2010/main" val="37669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525000" cy="724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7458075" imgH="5657850" progId="AcroExch.Document.7">
                  <p:embed/>
                </p:oleObj>
              </mc:Choice>
              <mc:Fallback>
                <p:oleObj name="Acrobat Document" r:id="rId3" imgW="7458075" imgH="565785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525000" cy="724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3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Superposition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Out of phase – 2 waves are opposite, with crests corresponding to troughs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Destructive interference – when waves are out of phase the resulting wave has an amplitude that results from the subtracting of each initial wave. There is no effect </a:t>
            </a:r>
            <a:r>
              <a:rPr lang="en-US" sz="2800" smtClean="0"/>
              <a:t>on wavelength.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440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7458075" imgH="5657850" progId="AcroExch.Document.7">
                  <p:embed/>
                </p:oleObj>
              </mc:Choice>
              <mc:Fallback>
                <p:oleObj name="Acrobat Document" r:id="rId3" imgW="7458075" imgH="565785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2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Sound waves have the ability to interfere with each other both constructively and destructively.</a:t>
            </a:r>
            <a:endParaRPr lang="en-US" dirty="0"/>
          </a:p>
        </p:txBody>
      </p:sp>
      <p:pic>
        <p:nvPicPr>
          <p:cNvPr id="1026" name="Picture 2" descr="http://www.physicsclassroom.com/Class/light/u12l3e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927"/>
            <a:ext cx="5756442" cy="361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200400"/>
          </a:xfrm>
        </p:spPr>
        <p:txBody>
          <a:bodyPr/>
          <a:lstStyle/>
          <a:p>
            <a:r>
              <a:rPr lang="en-US" dirty="0" smtClean="0"/>
              <a:t>When you have multiple sound sources there are places where the compressions add together and constructively interfere.</a:t>
            </a:r>
          </a:p>
          <a:p>
            <a:r>
              <a:rPr lang="en-US" dirty="0" smtClean="0"/>
              <a:t>There are also places where the compressions of one source cancel the rarefactions of the other.</a:t>
            </a:r>
          </a:p>
          <a:p>
            <a:endParaRPr lang="en-US" dirty="0"/>
          </a:p>
        </p:txBody>
      </p:sp>
      <p:pic>
        <p:nvPicPr>
          <p:cNvPr id="4" name="Picture 2" descr="http://www.physicsclassroom.com/Class/light/u12l3e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4191770" cy="263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4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this interference, there will be places within a room that have multiple speakers where the sound will be louder than other 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/>
              <a:t>When sources have frequencies that are slightly off from each other a standing wave causing “Audible Beats” will be formed.</a:t>
            </a:r>
          </a:p>
          <a:p>
            <a:r>
              <a:rPr lang="en-US" dirty="0" smtClean="0"/>
              <a:t>The number of beats per second will be equal to the difference in frequency between the sources.</a:t>
            </a:r>
            <a:endParaRPr lang="en-US" dirty="0"/>
          </a:p>
        </p:txBody>
      </p:sp>
      <p:pic>
        <p:nvPicPr>
          <p:cNvPr id="3074" name="Picture 2" descr="http://hyperphysics.phy-astr.gsu.edu/hbase/sound/imgsou/beat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91000"/>
            <a:ext cx="43243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2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400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Acrobat Document</vt:lpstr>
      <vt:lpstr>Superposition/Interference</vt:lpstr>
      <vt:lpstr>Superposition</vt:lpstr>
      <vt:lpstr>PowerPoint Presentation</vt:lpstr>
      <vt:lpstr>Superposition</vt:lpstr>
      <vt:lpstr>PowerPoint Presentation</vt:lpstr>
      <vt:lpstr>Sound Interference</vt:lpstr>
      <vt:lpstr>Position Based</vt:lpstr>
      <vt:lpstr>Speakers</vt:lpstr>
      <vt:lpstr>Beats</vt:lpstr>
      <vt:lpstr>PowerPoint Presentation</vt:lpstr>
      <vt:lpstr>Standing Wave</vt:lpstr>
      <vt:lpstr>PowerPoint Presentation</vt:lpstr>
      <vt:lpstr>Resonance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Superposition Principle</dc:title>
  <dc:creator>Patton, Jeremy</dc:creator>
  <cp:lastModifiedBy>Patton, Jeremy</cp:lastModifiedBy>
  <cp:revision>2</cp:revision>
  <dcterms:created xsi:type="dcterms:W3CDTF">2016-03-08T19:36:45Z</dcterms:created>
  <dcterms:modified xsi:type="dcterms:W3CDTF">2019-05-10T20:00:26Z</dcterms:modified>
</cp:coreProperties>
</file>