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BEE4F1E1-CDFD-4A40-8816-39F4968FFA7F}" type="datetimeFigureOut">
              <a:rPr lang="en-US" smtClean="0"/>
              <a:t>1/12/2018</a:t>
            </a:fld>
            <a:endParaRPr lang="en-US"/>
          </a:p>
        </p:txBody>
      </p:sp>
      <p:sp>
        <p:nvSpPr>
          <p:cNvPr id="16" name="Slide Number Placeholder 15"/>
          <p:cNvSpPr>
            <a:spLocks noGrp="1"/>
          </p:cNvSpPr>
          <p:nvPr>
            <p:ph type="sldNum" sz="quarter" idx="11"/>
          </p:nvPr>
        </p:nvSpPr>
        <p:spPr/>
        <p:txBody>
          <a:bodyPr/>
          <a:lstStyle/>
          <a:p>
            <a:fld id="{711FD546-6FBC-45B2-ACE7-02124A874900}"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E4F1E1-CDFD-4A40-8816-39F4968FFA7F}"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FD546-6FBC-45B2-ACE7-02124A8749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E4F1E1-CDFD-4A40-8816-39F4968FFA7F}"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FD546-6FBC-45B2-ACE7-02124A87490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BEE4F1E1-CDFD-4A40-8816-39F4968FFA7F}" type="datetimeFigureOut">
              <a:rPr lang="en-US" smtClean="0"/>
              <a:t>1/12/2018</a:t>
            </a:fld>
            <a:endParaRPr lang="en-US"/>
          </a:p>
        </p:txBody>
      </p:sp>
      <p:sp>
        <p:nvSpPr>
          <p:cNvPr id="15" name="Slide Number Placeholder 14"/>
          <p:cNvSpPr>
            <a:spLocks noGrp="1"/>
          </p:cNvSpPr>
          <p:nvPr>
            <p:ph type="sldNum" sz="quarter" idx="15"/>
          </p:nvPr>
        </p:nvSpPr>
        <p:spPr/>
        <p:txBody>
          <a:bodyPr/>
          <a:lstStyle>
            <a:lvl1pPr algn="ctr">
              <a:defRPr/>
            </a:lvl1pPr>
          </a:lstStyle>
          <a:p>
            <a:fld id="{711FD546-6FBC-45B2-ACE7-02124A874900}"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E4F1E1-CDFD-4A40-8816-39F4968FFA7F}"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FD546-6FBC-45B2-ACE7-02124A874900}"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EE4F1E1-CDFD-4A40-8816-39F4968FFA7F}"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FD546-6FBC-45B2-ACE7-02124A874900}"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11FD546-6FBC-45B2-ACE7-02124A874900}"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BEE4F1E1-CDFD-4A40-8816-39F4968FFA7F}" type="datetimeFigureOut">
              <a:rPr lang="en-US" smtClean="0"/>
              <a:t>1/12/2018</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EE4F1E1-CDFD-4A40-8816-39F4968FFA7F}"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1FD546-6FBC-45B2-ACE7-02124A874900}"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4F1E1-CDFD-4A40-8816-39F4968FFA7F}"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1FD546-6FBC-45B2-ACE7-02124A8749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BEE4F1E1-CDFD-4A40-8816-39F4968FFA7F}" type="datetimeFigureOut">
              <a:rPr lang="en-US" smtClean="0"/>
              <a:t>1/12/2018</a:t>
            </a:fld>
            <a:endParaRPr lang="en-US"/>
          </a:p>
        </p:txBody>
      </p:sp>
      <p:sp>
        <p:nvSpPr>
          <p:cNvPr id="9" name="Slide Number Placeholder 8"/>
          <p:cNvSpPr>
            <a:spLocks noGrp="1"/>
          </p:cNvSpPr>
          <p:nvPr>
            <p:ph type="sldNum" sz="quarter" idx="15"/>
          </p:nvPr>
        </p:nvSpPr>
        <p:spPr/>
        <p:txBody>
          <a:bodyPr/>
          <a:lstStyle/>
          <a:p>
            <a:fld id="{711FD546-6FBC-45B2-ACE7-02124A874900}"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BEE4F1E1-CDFD-4A40-8816-39F4968FFA7F}" type="datetimeFigureOut">
              <a:rPr lang="en-US" smtClean="0"/>
              <a:t>1/12/2018</a:t>
            </a:fld>
            <a:endParaRPr lang="en-US"/>
          </a:p>
        </p:txBody>
      </p:sp>
      <p:sp>
        <p:nvSpPr>
          <p:cNvPr id="9" name="Slide Number Placeholder 8"/>
          <p:cNvSpPr>
            <a:spLocks noGrp="1"/>
          </p:cNvSpPr>
          <p:nvPr>
            <p:ph type="sldNum" sz="quarter" idx="11"/>
          </p:nvPr>
        </p:nvSpPr>
        <p:spPr/>
        <p:txBody>
          <a:bodyPr/>
          <a:lstStyle/>
          <a:p>
            <a:fld id="{711FD546-6FBC-45B2-ACE7-02124A87490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EE4F1E1-CDFD-4A40-8816-39F4968FFA7F}" type="datetimeFigureOut">
              <a:rPr lang="en-US" smtClean="0"/>
              <a:t>1/12/2018</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11FD546-6FBC-45B2-ACE7-02124A874900}"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YrruvHNwGq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dirty="0" smtClean="0"/>
              <a:t>Gravitational Formation of The Solar System/Earth</a:t>
            </a:r>
            <a:endParaRPr lang="en-US" dirty="0"/>
          </a:p>
        </p:txBody>
      </p:sp>
    </p:spTree>
    <p:extLst>
      <p:ext uri="{BB962C8B-B14F-4D97-AF65-F5344CB8AC3E}">
        <p14:creationId xmlns:p14="http://schemas.microsoft.com/office/powerpoint/2010/main" val="692494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458200" cy="5029200"/>
          </a:xfrm>
        </p:spPr>
        <p:txBody>
          <a:bodyPr>
            <a:normAutofit/>
          </a:bodyPr>
          <a:lstStyle/>
          <a:p>
            <a:r>
              <a:rPr lang="en-US" dirty="0" smtClean="0"/>
              <a:t>was formed about 4.5 billion years ago from a collection of gas an dust that was left over after the sun formed.  </a:t>
            </a:r>
          </a:p>
          <a:p>
            <a:endParaRPr lang="en-US" dirty="0"/>
          </a:p>
          <a:p>
            <a:r>
              <a:rPr lang="en-US" dirty="0" smtClean="0"/>
              <a:t>Our Sun itself is a second generation star, it and its planets are made from previously existing stars that died.  If this where not the case heavy elements like Iron, Lead and Gold would not exist on Earth.  They are only produced in Supernova Explosions of large dying stars. </a:t>
            </a:r>
            <a:endParaRPr lang="en-US" dirty="0"/>
          </a:p>
        </p:txBody>
      </p:sp>
      <p:sp>
        <p:nvSpPr>
          <p:cNvPr id="2" name="Title 1"/>
          <p:cNvSpPr>
            <a:spLocks noGrp="1"/>
          </p:cNvSpPr>
          <p:nvPr>
            <p:ph type="title"/>
          </p:nvPr>
        </p:nvSpPr>
        <p:spPr/>
        <p:txBody>
          <a:bodyPr/>
          <a:lstStyle/>
          <a:p>
            <a:r>
              <a:rPr lang="en-US" dirty="0" smtClean="0"/>
              <a:t>The Earth</a:t>
            </a:r>
            <a:endParaRPr lang="en-US" dirty="0"/>
          </a:p>
        </p:txBody>
      </p:sp>
    </p:spTree>
    <p:extLst>
      <p:ext uri="{BB962C8B-B14F-4D97-AF65-F5344CB8AC3E}">
        <p14:creationId xmlns:p14="http://schemas.microsoft.com/office/powerpoint/2010/main" val="1724707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153650" cy="76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8633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495800"/>
          </a:xfrm>
        </p:spPr>
        <p:txBody>
          <a:bodyPr/>
          <a:lstStyle/>
          <a:p>
            <a:r>
              <a:rPr lang="en-US" dirty="0" smtClean="0"/>
              <a:t>Is gravitationally attracted to each other leading it to larger and larger clumps.  Eventually planets are born from this gravitational </a:t>
            </a:r>
            <a:r>
              <a:rPr lang="en-US" dirty="0" smtClean="0">
                <a:hlinkClick r:id="rId2"/>
              </a:rPr>
              <a:t>clumping process</a:t>
            </a:r>
            <a:r>
              <a:rPr lang="en-US" dirty="0" smtClean="0"/>
              <a:t>. </a:t>
            </a:r>
            <a:endParaRPr lang="en-US" dirty="0"/>
          </a:p>
        </p:txBody>
      </p:sp>
      <p:sp>
        <p:nvSpPr>
          <p:cNvPr id="2" name="Title 1"/>
          <p:cNvSpPr>
            <a:spLocks noGrp="1"/>
          </p:cNvSpPr>
          <p:nvPr>
            <p:ph type="title"/>
          </p:nvPr>
        </p:nvSpPr>
        <p:spPr/>
        <p:txBody>
          <a:bodyPr/>
          <a:lstStyle/>
          <a:p>
            <a:r>
              <a:rPr lang="en-US" dirty="0" smtClean="0"/>
              <a:t>Overtime Gas and Dust </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3606800"/>
            <a:ext cx="4648200" cy="309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4946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orbits between them begin to clear.  </a:t>
            </a:r>
          </a:p>
          <a:p>
            <a:r>
              <a:rPr lang="en-US" dirty="0" smtClean="0"/>
              <a:t>Over time collisions between the planets </a:t>
            </a:r>
            <a:r>
              <a:rPr lang="en-US" smtClean="0"/>
              <a:t>and </a:t>
            </a:r>
            <a:r>
              <a:rPr lang="en-US" smtClean="0"/>
              <a:t>orbiting </a:t>
            </a:r>
            <a:r>
              <a:rPr lang="en-US" dirty="0" smtClean="0"/>
              <a:t>debris begin to slow down.  </a:t>
            </a:r>
          </a:p>
          <a:p>
            <a:r>
              <a:rPr lang="en-US" dirty="0" smtClean="0"/>
              <a:t>Our Earth still continuously hits things in space but the large collisions are very rare, this is needed for life to be sustainable. </a:t>
            </a:r>
            <a:endParaRPr lang="en-US" dirty="0"/>
          </a:p>
        </p:txBody>
      </p:sp>
      <p:sp>
        <p:nvSpPr>
          <p:cNvPr id="2" name="Title 1"/>
          <p:cNvSpPr>
            <a:spLocks noGrp="1"/>
          </p:cNvSpPr>
          <p:nvPr>
            <p:ph type="title"/>
          </p:nvPr>
        </p:nvSpPr>
        <p:spPr/>
        <p:txBody>
          <a:bodyPr/>
          <a:lstStyle/>
          <a:p>
            <a:r>
              <a:rPr lang="en-US" dirty="0" smtClean="0"/>
              <a:t>As the planets grow…</a:t>
            </a:r>
            <a:endParaRPr lang="en-US" dirty="0"/>
          </a:p>
        </p:txBody>
      </p:sp>
    </p:spTree>
    <p:extLst>
      <p:ext uri="{BB962C8B-B14F-4D97-AF65-F5344CB8AC3E}">
        <p14:creationId xmlns:p14="http://schemas.microsoft.com/office/powerpoint/2010/main" val="2894651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Write a 1-2 paragraph explanation about how the Universal Law of Gravitation is responsible for Earth’s Formation. </a:t>
            </a:r>
            <a:endParaRPr lang="en-US" dirty="0"/>
          </a:p>
        </p:txBody>
      </p:sp>
      <p:sp>
        <p:nvSpPr>
          <p:cNvPr id="3" name="Title 2"/>
          <p:cNvSpPr>
            <a:spLocks noGrp="1"/>
          </p:cNvSpPr>
          <p:nvPr>
            <p:ph type="title"/>
          </p:nvPr>
        </p:nvSpPr>
        <p:spPr/>
        <p:txBody>
          <a:bodyPr/>
          <a:lstStyle/>
          <a:p>
            <a:r>
              <a:rPr lang="en-US" dirty="0" smtClean="0"/>
              <a:t>Exit Slip	</a:t>
            </a:r>
            <a:endParaRPr lang="en-US" dirty="0"/>
          </a:p>
        </p:txBody>
      </p:sp>
    </p:spTree>
    <p:extLst>
      <p:ext uri="{BB962C8B-B14F-4D97-AF65-F5344CB8AC3E}">
        <p14:creationId xmlns:p14="http://schemas.microsoft.com/office/powerpoint/2010/main" val="30873793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305</TotalTime>
  <Words>185</Words>
  <Application>Microsoft Office PowerPoint</Application>
  <PresentationFormat>On-screen Show (4:3)</PresentationFormat>
  <Paragraphs>13</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Paper</vt:lpstr>
      <vt:lpstr>Gravitational Formation of The Solar System/Earth</vt:lpstr>
      <vt:lpstr>The Earth</vt:lpstr>
      <vt:lpstr>PowerPoint Presentation</vt:lpstr>
      <vt:lpstr>Overtime Gas and Dust </vt:lpstr>
      <vt:lpstr>As the planets grow…</vt:lpstr>
      <vt:lpstr>Exit Slip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Gravitational Formation of The Solar System/Earth</dc:title>
  <dc:creator>Patton, Jeremy</dc:creator>
  <cp:lastModifiedBy>Patton, Jeremy</cp:lastModifiedBy>
  <cp:revision>8</cp:revision>
  <dcterms:created xsi:type="dcterms:W3CDTF">2018-01-04T14:20:05Z</dcterms:created>
  <dcterms:modified xsi:type="dcterms:W3CDTF">2018-01-12T18:11:41Z</dcterms:modified>
</cp:coreProperties>
</file>